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0" r:id="rId6"/>
    <p:sldId id="259" r:id="rId7"/>
    <p:sldId id="263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D7FB20-126C-4417-AB3A-F9411BF4E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688E7F-EFD2-457B-8085-4CE8CF2FF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9BE91D-D7E9-414F-A65E-8F8A2C6A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1A2A-4C58-4F1F-AFB0-9062820842E0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AE00AF-D55B-4A16-B30D-1E04C24C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58E8CB-1C3F-4E86-AC42-CE6A09E4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C9BE-EBC5-4115-B354-D73BBBEDE7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98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B959E7-23D0-417A-91A4-A169A546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6A023C2-62A7-4A14-9436-13A9D0EBA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A04FE7-F9C9-4242-811E-A8D3905C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1A2A-4C58-4F1F-AFB0-9062820842E0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48CD43-2701-4973-9135-B3973B3D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C8AA1E-F568-47CC-8E13-733123C9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C9BE-EBC5-4115-B354-D73BBBEDE7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94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05D9FB7-9CE9-4A74-8EB3-F320FCAA0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5199634-36B8-41EC-A8AC-E65F0997C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359AE4-6D2C-4276-8A26-8FE3AA31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1A2A-4C58-4F1F-AFB0-9062820842E0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AA79B8-F8A6-4638-AB0E-0BFAB1E28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55F3D0-0C40-4D10-B4F2-568C9BA5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C9BE-EBC5-4115-B354-D73BBBEDE7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89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E724D1-1FA2-409E-A48A-3B1B55C8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23FF78-90A4-4A93-81D8-F7E486D22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A759EB-D683-4853-AEBD-E41E1EBB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1A2A-4C58-4F1F-AFB0-9062820842E0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87C968-BB0C-4DC1-9274-BE48FAEB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FC1DC9-0533-4349-9849-9C4A0638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C9BE-EBC5-4115-B354-D73BBBEDE7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8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E0D8D2-2718-4E9B-92C9-51248E92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19D38A-94B6-4265-8145-B0CA2BE9B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D4E395-5C30-4B4A-BD61-3058E940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1A2A-4C58-4F1F-AFB0-9062820842E0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E56859-B9FB-4067-A694-E2B15865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D4BEE1-5AE0-4CDE-883C-35CF30C4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C9BE-EBC5-4115-B354-D73BBBEDE7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20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8C19D7-A89F-4464-B691-508EA202F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8707CE-F42B-4805-85EA-38D832F99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C058C0C-4851-4E58-8339-CD039E900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5E61B36-6521-41D7-9BBF-5F5B195E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1A2A-4C58-4F1F-AFB0-9062820842E0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18C4BFE-B16C-44C9-9A75-D84F7CC8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9CE3D8-0B8E-4CB2-9744-82C34E8B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C9BE-EBC5-4115-B354-D73BBBEDE7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4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B512E5-9624-440C-8209-A21564ED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2BF2C6-DF70-4FDF-A3C7-A34258F38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66D27C6-2F0F-45E0-9715-71C924DE2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D68AE2-8B8F-4B22-A818-6C7A4CABE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6F4425F-D790-4973-84DF-8F91B19E4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248265-D272-4919-852A-A97CA011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1A2A-4C58-4F1F-AFB0-9062820842E0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989DFBD-88CF-44E0-99D3-1263BF62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3FB8FE7-CD9A-4777-9C00-932552C3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C9BE-EBC5-4115-B354-D73BBBEDE7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13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984995-EA08-47C9-B9BA-C6B41882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2E50FD3-1617-4C4C-A095-723A6FC4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1A2A-4C58-4F1F-AFB0-9062820842E0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2491111-D43F-467E-AE4C-2285582C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5F0446-AB28-472C-B51A-F4B068E6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C9BE-EBC5-4115-B354-D73BBBEDE7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22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292AB1-783E-4492-844C-88B2C7D8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1A2A-4C58-4F1F-AFB0-9062820842E0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B91CBD-1FC6-4518-8C19-4BCFA36D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3D5E7AA-B886-4A2B-8ED2-CB29F848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C9BE-EBC5-4115-B354-D73BBBEDE7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44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65FAD3-F18E-4189-8852-8F1EDD27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BEE3B9-A36D-4F45-8E50-B8BDE46BF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F32E777-5365-4D1B-8D9A-191ED219C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19E5F13-1764-4435-8A0F-30399159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1A2A-4C58-4F1F-AFB0-9062820842E0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8E46FA-8604-47E7-BFDB-D9A03CEC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2C9EED6-7877-4FDA-AE62-3741C726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C9BE-EBC5-4115-B354-D73BBBEDE7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19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E4C814-0991-434F-B239-95756CA9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168553E-CA9F-4373-BEFB-2ABA603B2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77FB770-EF0A-4551-B93C-7EC3A6973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C18DAAF-A06F-4FDA-8261-14E2444A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1A2A-4C58-4F1F-AFB0-9062820842E0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5896F9-21EE-4166-8123-0DA3DA56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59E41DC-419A-4202-9E38-3447DCA3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C9BE-EBC5-4115-B354-D73BBBEDE7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64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B5EA37A-C1D2-466D-A411-F01D40B3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2CEB82-B5D2-42FF-A21E-1497A05FE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419C3D-A30A-42A2-BE75-D44F92A49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21A2A-4C58-4F1F-AFB0-9062820842E0}" type="datetimeFigureOut">
              <a:rPr lang="nb-NO" smtClean="0"/>
              <a:t>07.03.2019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C4CE89-5352-405C-8BE2-596EC61EE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1B2FF7-9430-4D99-A2FA-1F789DD1E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7C9BE-EBC5-4115-B354-D73BBBEDE7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40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A80971-A0D3-483D-BE2F-54BC867E2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Nordens nye relevans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F007C58-FCFA-4B5C-B3AA-FB492F0D1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Den finske Riksdagen 8. mars 2019</a:t>
            </a:r>
          </a:p>
          <a:p>
            <a:pPr lvl="1"/>
            <a:r>
              <a:rPr lang="nb-NO" dirty="0"/>
              <a:t>Morten Jentoft</a:t>
            </a:r>
          </a:p>
        </p:txBody>
      </p:sp>
    </p:spTree>
    <p:extLst>
      <p:ext uri="{BB962C8B-B14F-4D97-AF65-F5344CB8AC3E}">
        <p14:creationId xmlns:p14="http://schemas.microsoft.com/office/powerpoint/2010/main" val="255789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6EB78FF-AA2F-4D53-8497-9E8CF718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Laihola, Mörskom/Myrskylä oktober 2018</a:t>
            </a:r>
          </a:p>
        </p:txBody>
      </p:sp>
      <p:pic>
        <p:nvPicPr>
          <p:cNvPr id="8" name="Bilde 2" descr="Et bilde som inneholder person, utendørs, tre, gress&#10;&#10;Automatisk generert beskrivelse">
            <a:extLst>
              <a:ext uri="{FF2B5EF4-FFF2-40B4-BE49-F238E27FC236}">
                <a16:creationId xmlns:a16="http://schemas.microsoft.com/office/drawing/2014/main" id="{66CF4215-CF47-4F7E-922C-2A2932981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1" b="6479"/>
          <a:stretch/>
        </p:blipFill>
        <p:spPr>
          <a:xfrm rot="10800000">
            <a:off x="2514956" y="307731"/>
            <a:ext cx="7106989" cy="39976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42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https://selkosanomat.fi/wp-content/uploads/47142373-640x330.jpg">
            <a:extLst>
              <a:ext uri="{FF2B5EF4-FFF2-40B4-BE49-F238E27FC236}">
                <a16:creationId xmlns:a16="http://schemas.microsoft.com/office/drawing/2014/main" id="{EAA2AB5F-823A-4B02-9A3A-7E94468745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3FA58D8-0A0F-41A8-9791-430BAA56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Pontus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Ekström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Nylands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brigade under NATO-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øvelse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Norge 2018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8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" descr="Bilderesultat for Nordisk samarbeid">
            <a:extLst>
              <a:ext uri="{FF2B5EF4-FFF2-40B4-BE49-F238E27FC236}">
                <a16:creationId xmlns:a16="http://schemas.microsoft.com/office/drawing/2014/main" id="{36E203A9-475D-4765-9121-B84BB3B9A9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r="44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7F2CCA-CA19-4CB6-B2C9-B0EAB064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Skam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nordisk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film for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ungdom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99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" descr="Bilderesultat for Finske soldater i Norge">
            <a:extLst>
              <a:ext uri="{FF2B5EF4-FFF2-40B4-BE49-F238E27FC236}">
                <a16:creationId xmlns:a16="http://schemas.microsoft.com/office/drawing/2014/main" id="{1D35E9EE-5CFB-402C-9D63-A9B912065D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1830FF-D37A-45FD-B67F-38CBC69E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Innvandring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rasisme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felles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nordisk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utfordring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 descr="Bilderesultat for whale with plastic">
            <a:extLst>
              <a:ext uri="{FF2B5EF4-FFF2-40B4-BE49-F238E27FC236}">
                <a16:creationId xmlns:a16="http://schemas.microsoft.com/office/drawing/2014/main" id="{84455C9E-35F4-459A-BD7B-4271DB16B5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CADC14D-5C90-4B00-B922-8C66C12C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Plasthvalen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Norden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bli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spydspiss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kampen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miljøet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72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84BC2D-0358-4F98-94D1-A8FE46E9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Dette vil vi ha mer av – Takk for meg</a:t>
            </a:r>
            <a:br>
              <a:rPr lang="nb-NO" dirty="0"/>
            </a:br>
            <a:endParaRPr lang="nb-NO" dirty="0"/>
          </a:p>
        </p:txBody>
      </p:sp>
      <p:pic>
        <p:nvPicPr>
          <p:cNvPr id="5" name="Plassholder for innhold 4" descr="Et bilde som inneholder gress, utendørs, bygning, tre&#10;&#10;Automatisk generert beskrivelse">
            <a:extLst>
              <a:ext uri="{FF2B5EF4-FFF2-40B4-BE49-F238E27FC236}">
                <a16:creationId xmlns:a16="http://schemas.microsoft.com/office/drawing/2014/main" id="{666DB7B2-A96C-4735-B0D7-72B843011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66380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0c7317f-dcb9-485d-84da-bf6fec3725ca">Z3KAZQXCTMCE-1165040914-34</_dlc_DocId>
    <_dlc_DocIdUrl xmlns="a0c7317f-dcb9-485d-84da-bf6fec3725ca">
      <Url>https://sisalto.eduskunta.fi/FI/valiokunnat/tulevaisuusvaliokunta/_layouts/15/DocIdRedir.aspx?ID=Z3KAZQXCTMCE-1165040914-34</Url>
      <Description>Z3KAZQXCTMCE-1165040914-34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54F17EFC689B4DB61464252A2B3BD1" ma:contentTypeVersion="2" ma:contentTypeDescription="Luo uusi asiakirja." ma:contentTypeScope="" ma:versionID="14de90bb9519dd7652c3951157d4260b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075bb428ab317359a8466732f5c8b89a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B8871F-84AF-442E-AA75-0DEE7ADE70F9}"/>
</file>

<file path=customXml/itemProps2.xml><?xml version="1.0" encoding="utf-8"?>
<ds:datastoreItem xmlns:ds="http://schemas.openxmlformats.org/officeDocument/2006/customXml" ds:itemID="{8A9B062C-0B51-4DEB-94C6-AD30CF13ACAE}"/>
</file>

<file path=customXml/itemProps3.xml><?xml version="1.0" encoding="utf-8"?>
<ds:datastoreItem xmlns:ds="http://schemas.openxmlformats.org/officeDocument/2006/customXml" ds:itemID="{92A18F85-576E-4997-8076-8241175EF297}"/>
</file>

<file path=customXml/itemProps4.xml><?xml version="1.0" encoding="utf-8"?>
<ds:datastoreItem xmlns:ds="http://schemas.openxmlformats.org/officeDocument/2006/customXml" ds:itemID="{BE70D0B7-678B-4223-8462-FECF16708B8E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</Words>
  <Application>Microsoft Office PowerPoint</Application>
  <PresentationFormat>Laajakuva</PresentationFormat>
  <Paragraphs>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Nordens nye relevans</vt:lpstr>
      <vt:lpstr>Laihola, Mörskom/Myrskylä oktober 2018</vt:lpstr>
      <vt:lpstr>Pontus Ekström fra Nylands brigade under NATO-øvelse i Norge 2018</vt:lpstr>
      <vt:lpstr>Skam – nordisk film for ungdom</vt:lpstr>
      <vt:lpstr>Innvandring – rasisme – felles nordisk utfordring</vt:lpstr>
      <vt:lpstr>Plasthvalen – kan Norden bli en spydspiss I kampen for miljøet?</vt:lpstr>
      <vt:lpstr>Dette vil vi ha mer av – Takk for meg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Nordens nye relevans</dc:title>
  <dc:creator>Morten Jentoft</dc:creator>
  <cp:lastModifiedBy>Turula Ilkka</cp:lastModifiedBy>
  <cp:revision>2</cp:revision>
  <dcterms:created xsi:type="dcterms:W3CDTF">2019-03-05T10:35:58Z</dcterms:created>
  <dcterms:modified xsi:type="dcterms:W3CDTF">2019-03-07T13:13:35Z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0x010100D654F17EFC689B4DB61464252A2B3BD1</vt:lpwstr>
  </property>
  <property fmtid="{D5CDD505-2E9C-101B-9397-08002B2CF9AE}" pid="3" name="_dlc_DocIdItemGuid">
    <vt:lpwstr>b06134b2-8942-41f8-b314-26eaf5355e3d</vt:lpwstr>
  </property>
</Properties>
</file>